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60" r:id="rId3"/>
    <p:sldId id="258" r:id="rId4"/>
    <p:sldId id="257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ceeff80b968114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800E6-9472-476F-941C-AC9E73884E11}" type="doc">
      <dgm:prSet loTypeId="urn:microsoft.com/office/officeart/2005/8/layout/default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088F7F4-1FE9-4D1C-AC5B-D0FC1EFE6F89}">
      <dgm:prSet phldrT="[Текст]"/>
      <dgm:spPr/>
      <dgm:t>
        <a:bodyPr/>
        <a:lstStyle/>
        <a:p>
          <a:r>
            <a:rPr lang="ru-RU" dirty="0" smtClean="0"/>
            <a:t>Новые открытия </a:t>
          </a:r>
          <a:endParaRPr lang="ru-RU" dirty="0"/>
        </a:p>
      </dgm:t>
    </dgm:pt>
    <dgm:pt modelId="{BDAECC0D-A61C-4BE5-8793-3224D68D8694}" type="parTrans" cxnId="{1766655D-7EA5-40FA-8B4B-92793EAD513F}">
      <dgm:prSet/>
      <dgm:spPr/>
      <dgm:t>
        <a:bodyPr/>
        <a:lstStyle/>
        <a:p>
          <a:endParaRPr lang="ru-RU"/>
        </a:p>
      </dgm:t>
    </dgm:pt>
    <dgm:pt modelId="{666E7C7F-B434-49D7-864F-8B0460FC769C}" type="sibTrans" cxnId="{1766655D-7EA5-40FA-8B4B-92793EAD513F}">
      <dgm:prSet/>
      <dgm:spPr/>
      <dgm:t>
        <a:bodyPr/>
        <a:lstStyle/>
        <a:p>
          <a:endParaRPr lang="ru-RU"/>
        </a:p>
      </dgm:t>
    </dgm:pt>
    <dgm:pt modelId="{35B60CFC-E57C-4645-9F95-21C1D4A9767B}">
      <dgm:prSet phldrT="[Текст]"/>
      <dgm:spPr/>
      <dgm:t>
        <a:bodyPr/>
        <a:lstStyle/>
        <a:p>
          <a:r>
            <a:rPr lang="ru-RU" dirty="0" smtClean="0"/>
            <a:t>Перспектива</a:t>
          </a:r>
          <a:endParaRPr lang="ru-RU" dirty="0"/>
        </a:p>
      </dgm:t>
    </dgm:pt>
    <dgm:pt modelId="{32F0BD3D-26F1-4990-A0A6-C70BD431DB04}" type="parTrans" cxnId="{C071C773-B0EF-49CB-9A6E-5E3C1AABB1E8}">
      <dgm:prSet/>
      <dgm:spPr/>
      <dgm:t>
        <a:bodyPr/>
        <a:lstStyle/>
        <a:p>
          <a:endParaRPr lang="ru-RU"/>
        </a:p>
      </dgm:t>
    </dgm:pt>
    <dgm:pt modelId="{60031640-47F8-46C2-A704-2EEE569968C0}" type="sibTrans" cxnId="{C071C773-B0EF-49CB-9A6E-5E3C1AABB1E8}">
      <dgm:prSet/>
      <dgm:spPr/>
      <dgm:t>
        <a:bodyPr/>
        <a:lstStyle/>
        <a:p>
          <a:endParaRPr lang="ru-RU"/>
        </a:p>
      </dgm:t>
    </dgm:pt>
    <dgm:pt modelId="{A9FF9661-ED4E-4466-B0BB-0AAD7A5060CE}">
      <dgm:prSet phldrT="[Текст]"/>
      <dgm:spPr/>
      <dgm:t>
        <a:bodyPr/>
        <a:lstStyle/>
        <a:p>
          <a:r>
            <a:rPr lang="ru-RU" dirty="0" smtClean="0"/>
            <a:t>Новые возможности </a:t>
          </a:r>
          <a:endParaRPr lang="ru-RU" dirty="0"/>
        </a:p>
      </dgm:t>
    </dgm:pt>
    <dgm:pt modelId="{EE5D91A9-EFB7-4B0E-A6EE-BB8F69942505}" type="parTrans" cxnId="{B0CF057A-26A6-4960-B646-B89283C89C52}">
      <dgm:prSet/>
      <dgm:spPr/>
      <dgm:t>
        <a:bodyPr/>
        <a:lstStyle/>
        <a:p>
          <a:endParaRPr lang="ru-RU"/>
        </a:p>
      </dgm:t>
    </dgm:pt>
    <dgm:pt modelId="{6F5AE84D-9640-4553-A12C-3015292E90F2}" type="sibTrans" cxnId="{B0CF057A-26A6-4960-B646-B89283C89C52}">
      <dgm:prSet/>
      <dgm:spPr/>
      <dgm:t>
        <a:bodyPr/>
        <a:lstStyle/>
        <a:p>
          <a:endParaRPr lang="ru-RU"/>
        </a:p>
      </dgm:t>
    </dgm:pt>
    <dgm:pt modelId="{818DED28-0713-4104-A91F-C53B703714D9}">
      <dgm:prSet phldrT="[Текст]"/>
      <dgm:spPr/>
      <dgm:t>
        <a:bodyPr/>
        <a:lstStyle/>
        <a:p>
          <a:r>
            <a:rPr lang="ru-RU" dirty="0" smtClean="0"/>
            <a:t>Новые методы работы</a:t>
          </a:r>
          <a:endParaRPr lang="ru-RU" dirty="0"/>
        </a:p>
      </dgm:t>
    </dgm:pt>
    <dgm:pt modelId="{4CAC7419-5664-403C-BAF7-49FED6BE2BC0}" type="parTrans" cxnId="{D8115F91-2D51-4B08-8636-37D6288185A5}">
      <dgm:prSet/>
      <dgm:spPr/>
      <dgm:t>
        <a:bodyPr/>
        <a:lstStyle/>
        <a:p>
          <a:endParaRPr lang="ru-RU"/>
        </a:p>
      </dgm:t>
    </dgm:pt>
    <dgm:pt modelId="{BE999C29-F857-4A2F-A71D-138D8E9F34EF}" type="sibTrans" cxnId="{D8115F91-2D51-4B08-8636-37D6288185A5}">
      <dgm:prSet/>
      <dgm:spPr/>
      <dgm:t>
        <a:bodyPr/>
        <a:lstStyle/>
        <a:p>
          <a:endParaRPr lang="ru-RU"/>
        </a:p>
      </dgm:t>
    </dgm:pt>
    <dgm:pt modelId="{B22C67A3-BB0C-4A57-A634-89D1B48A255F}">
      <dgm:prSet phldrT="[Текст]"/>
      <dgm:spPr/>
      <dgm:t>
        <a:bodyPr/>
        <a:lstStyle/>
        <a:p>
          <a:r>
            <a:rPr lang="ru-RU" dirty="0" smtClean="0"/>
            <a:t>Свежий взгляд на подход в работе по специальности</a:t>
          </a:r>
          <a:endParaRPr lang="ru-RU" dirty="0"/>
        </a:p>
      </dgm:t>
    </dgm:pt>
    <dgm:pt modelId="{81C7E5DB-15D3-4A0E-ACB6-2BECCCE73ECC}" type="parTrans" cxnId="{615E7F30-2A1A-4BF1-AA8D-E4D6D32FEFCA}">
      <dgm:prSet/>
      <dgm:spPr/>
      <dgm:t>
        <a:bodyPr/>
        <a:lstStyle/>
        <a:p>
          <a:endParaRPr lang="ru-RU"/>
        </a:p>
      </dgm:t>
    </dgm:pt>
    <dgm:pt modelId="{1D0A8805-DC1D-418B-BB8C-66C79589E5E7}" type="sibTrans" cxnId="{615E7F30-2A1A-4BF1-AA8D-E4D6D32FEFCA}">
      <dgm:prSet/>
      <dgm:spPr/>
      <dgm:t>
        <a:bodyPr/>
        <a:lstStyle/>
        <a:p>
          <a:endParaRPr lang="ru-RU"/>
        </a:p>
      </dgm:t>
    </dgm:pt>
    <dgm:pt modelId="{847254C8-C287-4FB1-ABCB-E417053CA63D}" type="pres">
      <dgm:prSet presAssocID="{F5C800E6-9472-476F-941C-AC9E73884E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2889F0-408C-4DB6-A8BA-F53AB135DA77}" type="pres">
      <dgm:prSet presAssocID="{E088F7F4-1FE9-4D1C-AC5B-D0FC1EFE6F8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1A97B-6855-445D-A2F3-301C9788BC43}" type="pres">
      <dgm:prSet presAssocID="{666E7C7F-B434-49D7-864F-8B0460FC769C}" presName="sibTrans" presStyleCnt="0"/>
      <dgm:spPr/>
    </dgm:pt>
    <dgm:pt modelId="{FA440C43-8046-4392-AAC1-499FBA43BA8F}" type="pres">
      <dgm:prSet presAssocID="{35B60CFC-E57C-4645-9F95-21C1D4A976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213C0-6FDA-4FBD-8495-91DB9CEB53BB}" type="pres">
      <dgm:prSet presAssocID="{60031640-47F8-46C2-A704-2EEE569968C0}" presName="sibTrans" presStyleCnt="0"/>
      <dgm:spPr/>
    </dgm:pt>
    <dgm:pt modelId="{4480F8D9-058B-4952-B943-31B04DC474A4}" type="pres">
      <dgm:prSet presAssocID="{A9FF9661-ED4E-4466-B0BB-0AAD7A5060CE}" presName="node" presStyleLbl="node1" presStyleIdx="2" presStyleCnt="5" custLinFactNeighborX="-311" custLinFactNeighborY="-2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B1CCD-A880-49E1-9505-492C7B26E5D3}" type="pres">
      <dgm:prSet presAssocID="{6F5AE84D-9640-4553-A12C-3015292E90F2}" presName="sibTrans" presStyleCnt="0"/>
      <dgm:spPr/>
    </dgm:pt>
    <dgm:pt modelId="{3634860E-2BEF-441B-B62B-256E4DF6A326}" type="pres">
      <dgm:prSet presAssocID="{818DED28-0713-4104-A91F-C53B703714D9}" presName="node" presStyleLbl="node1" presStyleIdx="3" presStyleCnt="5" custLinFactNeighborX="-14630" custLinFactNeighborY="-4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0BF79-244D-43CB-9DB4-C1B5A4CE3C58}" type="pres">
      <dgm:prSet presAssocID="{BE999C29-F857-4A2F-A71D-138D8E9F34EF}" presName="sibTrans" presStyleCnt="0"/>
      <dgm:spPr/>
    </dgm:pt>
    <dgm:pt modelId="{2FD0D427-C386-4E9E-BB34-4457ACEDC7C5}" type="pres">
      <dgm:prSet presAssocID="{B22C67A3-BB0C-4A57-A634-89D1B48A255F}" presName="node" presStyleLbl="node1" presStyleIdx="4" presStyleCnt="5" custLinFactNeighborX="9339" custLinFactNeighborY="-2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CF057A-26A6-4960-B646-B89283C89C52}" srcId="{F5C800E6-9472-476F-941C-AC9E73884E11}" destId="{A9FF9661-ED4E-4466-B0BB-0AAD7A5060CE}" srcOrd="2" destOrd="0" parTransId="{EE5D91A9-EFB7-4B0E-A6EE-BB8F69942505}" sibTransId="{6F5AE84D-9640-4553-A12C-3015292E90F2}"/>
    <dgm:cxn modelId="{2485AA3A-9528-4907-BDD7-5C943E519157}" type="presOf" srcId="{818DED28-0713-4104-A91F-C53B703714D9}" destId="{3634860E-2BEF-441B-B62B-256E4DF6A326}" srcOrd="0" destOrd="0" presId="urn:microsoft.com/office/officeart/2005/8/layout/default"/>
    <dgm:cxn modelId="{EBF79432-C24B-4100-AB9C-7B21BA8D8ED5}" type="presOf" srcId="{A9FF9661-ED4E-4466-B0BB-0AAD7A5060CE}" destId="{4480F8D9-058B-4952-B943-31B04DC474A4}" srcOrd="0" destOrd="0" presId="urn:microsoft.com/office/officeart/2005/8/layout/default"/>
    <dgm:cxn modelId="{D8115F91-2D51-4B08-8636-37D6288185A5}" srcId="{F5C800E6-9472-476F-941C-AC9E73884E11}" destId="{818DED28-0713-4104-A91F-C53B703714D9}" srcOrd="3" destOrd="0" parTransId="{4CAC7419-5664-403C-BAF7-49FED6BE2BC0}" sibTransId="{BE999C29-F857-4A2F-A71D-138D8E9F34EF}"/>
    <dgm:cxn modelId="{C071C773-B0EF-49CB-9A6E-5E3C1AABB1E8}" srcId="{F5C800E6-9472-476F-941C-AC9E73884E11}" destId="{35B60CFC-E57C-4645-9F95-21C1D4A9767B}" srcOrd="1" destOrd="0" parTransId="{32F0BD3D-26F1-4990-A0A6-C70BD431DB04}" sibTransId="{60031640-47F8-46C2-A704-2EEE569968C0}"/>
    <dgm:cxn modelId="{6F6B609A-1FC9-4C78-98CD-E8E048A07968}" type="presOf" srcId="{35B60CFC-E57C-4645-9F95-21C1D4A9767B}" destId="{FA440C43-8046-4392-AAC1-499FBA43BA8F}" srcOrd="0" destOrd="0" presId="urn:microsoft.com/office/officeart/2005/8/layout/default"/>
    <dgm:cxn modelId="{3BD6551E-57DF-4F50-8DA0-556E9B752453}" type="presOf" srcId="{E088F7F4-1FE9-4D1C-AC5B-D0FC1EFE6F89}" destId="{072889F0-408C-4DB6-A8BA-F53AB135DA77}" srcOrd="0" destOrd="0" presId="urn:microsoft.com/office/officeart/2005/8/layout/default"/>
    <dgm:cxn modelId="{1766655D-7EA5-40FA-8B4B-92793EAD513F}" srcId="{F5C800E6-9472-476F-941C-AC9E73884E11}" destId="{E088F7F4-1FE9-4D1C-AC5B-D0FC1EFE6F89}" srcOrd="0" destOrd="0" parTransId="{BDAECC0D-A61C-4BE5-8793-3224D68D8694}" sibTransId="{666E7C7F-B434-49D7-864F-8B0460FC769C}"/>
    <dgm:cxn modelId="{AB7A6930-4F5C-4674-AE60-B858FD6BEF9D}" type="presOf" srcId="{B22C67A3-BB0C-4A57-A634-89D1B48A255F}" destId="{2FD0D427-C386-4E9E-BB34-4457ACEDC7C5}" srcOrd="0" destOrd="0" presId="urn:microsoft.com/office/officeart/2005/8/layout/default"/>
    <dgm:cxn modelId="{615E7F30-2A1A-4BF1-AA8D-E4D6D32FEFCA}" srcId="{F5C800E6-9472-476F-941C-AC9E73884E11}" destId="{B22C67A3-BB0C-4A57-A634-89D1B48A255F}" srcOrd="4" destOrd="0" parTransId="{81C7E5DB-15D3-4A0E-ACB6-2BECCCE73ECC}" sibTransId="{1D0A8805-DC1D-418B-BB8C-66C79589E5E7}"/>
    <dgm:cxn modelId="{FA0B50A4-66CC-4220-9481-E59D73CC16A3}" type="presOf" srcId="{F5C800E6-9472-476F-941C-AC9E73884E11}" destId="{847254C8-C287-4FB1-ABCB-E417053CA63D}" srcOrd="0" destOrd="0" presId="urn:microsoft.com/office/officeart/2005/8/layout/default"/>
    <dgm:cxn modelId="{89390E92-FD6F-4316-88F0-87A7D2C2FCB3}" type="presParOf" srcId="{847254C8-C287-4FB1-ABCB-E417053CA63D}" destId="{072889F0-408C-4DB6-A8BA-F53AB135DA77}" srcOrd="0" destOrd="0" presId="urn:microsoft.com/office/officeart/2005/8/layout/default"/>
    <dgm:cxn modelId="{69EF1CEB-7CF0-427E-BC00-5BD98C7BFCA3}" type="presParOf" srcId="{847254C8-C287-4FB1-ABCB-E417053CA63D}" destId="{3221A97B-6855-445D-A2F3-301C9788BC43}" srcOrd="1" destOrd="0" presId="urn:microsoft.com/office/officeart/2005/8/layout/default"/>
    <dgm:cxn modelId="{C48E86A4-C55E-4716-A23D-2C59E21D98B6}" type="presParOf" srcId="{847254C8-C287-4FB1-ABCB-E417053CA63D}" destId="{FA440C43-8046-4392-AAC1-499FBA43BA8F}" srcOrd="2" destOrd="0" presId="urn:microsoft.com/office/officeart/2005/8/layout/default"/>
    <dgm:cxn modelId="{660FD8E8-7858-4C8A-BA0A-F35CD904CA2C}" type="presParOf" srcId="{847254C8-C287-4FB1-ABCB-E417053CA63D}" destId="{2E6213C0-6FDA-4FBD-8495-91DB9CEB53BB}" srcOrd="3" destOrd="0" presId="urn:microsoft.com/office/officeart/2005/8/layout/default"/>
    <dgm:cxn modelId="{DFDA3A24-5A52-42FD-B3D8-B3F270D3CCF1}" type="presParOf" srcId="{847254C8-C287-4FB1-ABCB-E417053CA63D}" destId="{4480F8D9-058B-4952-B943-31B04DC474A4}" srcOrd="4" destOrd="0" presId="urn:microsoft.com/office/officeart/2005/8/layout/default"/>
    <dgm:cxn modelId="{425CF072-2794-478A-9E4F-A4F0EB097082}" type="presParOf" srcId="{847254C8-C287-4FB1-ABCB-E417053CA63D}" destId="{A31B1CCD-A880-49E1-9505-492C7B26E5D3}" srcOrd="5" destOrd="0" presId="urn:microsoft.com/office/officeart/2005/8/layout/default"/>
    <dgm:cxn modelId="{88906CE0-5B80-432C-852D-3CA82904FF4F}" type="presParOf" srcId="{847254C8-C287-4FB1-ABCB-E417053CA63D}" destId="{3634860E-2BEF-441B-B62B-256E4DF6A326}" srcOrd="6" destOrd="0" presId="urn:microsoft.com/office/officeart/2005/8/layout/default"/>
    <dgm:cxn modelId="{261051BE-79F8-4AFA-BFF6-E7BA1AD0CD55}" type="presParOf" srcId="{847254C8-C287-4FB1-ABCB-E417053CA63D}" destId="{0380BF79-244D-43CB-9DB4-C1B5A4CE3C58}" srcOrd="7" destOrd="0" presId="urn:microsoft.com/office/officeart/2005/8/layout/default"/>
    <dgm:cxn modelId="{5465EB0B-3343-49CC-A56E-82915CD97496}" type="presParOf" srcId="{847254C8-C287-4FB1-ABCB-E417053CA63D}" destId="{2FD0D427-C386-4E9E-BB34-4457ACEDC7C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6BE13-5393-4F1F-8678-C44025C7BF15}" type="doc">
      <dgm:prSet loTypeId="urn:microsoft.com/office/officeart/2005/8/layout/default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CE58175-37E4-49BF-842B-EDF7A871C562}">
      <dgm:prSet phldrT="[Текст]"/>
      <dgm:spPr/>
      <dgm:t>
        <a:bodyPr/>
        <a:lstStyle/>
        <a:p>
          <a:r>
            <a:rPr lang="ru-RU" dirty="0" smtClean="0"/>
            <a:t>Помощь </a:t>
          </a:r>
          <a:endParaRPr lang="ru-RU" dirty="0"/>
        </a:p>
      </dgm:t>
    </dgm:pt>
    <dgm:pt modelId="{2398114C-DD0B-4C33-81FF-AC4044ADA6D4}" type="parTrans" cxnId="{8A44C6CC-60F7-4390-AEBD-46BFABCED685}">
      <dgm:prSet/>
      <dgm:spPr/>
      <dgm:t>
        <a:bodyPr/>
        <a:lstStyle/>
        <a:p>
          <a:endParaRPr lang="ru-RU"/>
        </a:p>
      </dgm:t>
    </dgm:pt>
    <dgm:pt modelId="{8EB1CBFE-02F3-496B-98B7-CC150DC366D3}" type="sibTrans" cxnId="{8A44C6CC-60F7-4390-AEBD-46BFABCED685}">
      <dgm:prSet/>
      <dgm:spPr/>
      <dgm:t>
        <a:bodyPr/>
        <a:lstStyle/>
        <a:p>
          <a:endParaRPr lang="ru-RU"/>
        </a:p>
      </dgm:t>
    </dgm:pt>
    <dgm:pt modelId="{3412A89C-D286-4DD5-91E5-DA746FD392FB}">
      <dgm:prSet phldrT="[Текст]"/>
      <dgm:spPr/>
      <dgm:t>
        <a:bodyPr/>
        <a:lstStyle/>
        <a:p>
          <a:r>
            <a:rPr lang="ru-RU" dirty="0" smtClean="0"/>
            <a:t>Обмен опытом</a:t>
          </a:r>
          <a:endParaRPr lang="ru-RU" dirty="0"/>
        </a:p>
      </dgm:t>
    </dgm:pt>
    <dgm:pt modelId="{F0927B5B-D6C4-4985-99DD-37BE51C9DE4E}" type="parTrans" cxnId="{0B4FDCDE-DE60-4770-AC10-D82C991F0CA8}">
      <dgm:prSet/>
      <dgm:spPr/>
      <dgm:t>
        <a:bodyPr/>
        <a:lstStyle/>
        <a:p>
          <a:endParaRPr lang="ru-RU"/>
        </a:p>
      </dgm:t>
    </dgm:pt>
    <dgm:pt modelId="{871D6A5A-A101-4C85-B24E-F05381687A1B}" type="sibTrans" cxnId="{0B4FDCDE-DE60-4770-AC10-D82C991F0CA8}">
      <dgm:prSet/>
      <dgm:spPr/>
      <dgm:t>
        <a:bodyPr/>
        <a:lstStyle/>
        <a:p>
          <a:endParaRPr lang="ru-RU"/>
        </a:p>
      </dgm:t>
    </dgm:pt>
    <dgm:pt modelId="{3BFDF3AE-0BA3-4464-B710-C8F27AD039E5}">
      <dgm:prSet phldrT="[Текст]"/>
      <dgm:spPr/>
      <dgm:t>
        <a:bodyPr/>
        <a:lstStyle/>
        <a:p>
          <a:r>
            <a:rPr lang="ru-RU" dirty="0" smtClean="0"/>
            <a:t>Поддержка в сложных ситуациях</a:t>
          </a:r>
          <a:endParaRPr lang="ru-RU" dirty="0"/>
        </a:p>
      </dgm:t>
    </dgm:pt>
    <dgm:pt modelId="{EEBDBD0B-31F7-43FC-8A00-7BDA1A3AAE9E}" type="parTrans" cxnId="{805BE960-31FC-4BB6-A4D6-CD18CBD220B1}">
      <dgm:prSet/>
      <dgm:spPr/>
      <dgm:t>
        <a:bodyPr/>
        <a:lstStyle/>
        <a:p>
          <a:endParaRPr lang="ru-RU"/>
        </a:p>
      </dgm:t>
    </dgm:pt>
    <dgm:pt modelId="{BAB86F34-BA58-4A75-8F17-FBB0EDD34AAA}" type="sibTrans" cxnId="{805BE960-31FC-4BB6-A4D6-CD18CBD220B1}">
      <dgm:prSet/>
      <dgm:spPr/>
      <dgm:t>
        <a:bodyPr/>
        <a:lstStyle/>
        <a:p>
          <a:endParaRPr lang="ru-RU"/>
        </a:p>
      </dgm:t>
    </dgm:pt>
    <dgm:pt modelId="{D8E70D7A-0803-47FB-AB83-5BFD1B4C177E}">
      <dgm:prSet phldrT="[Текст]"/>
      <dgm:spPr/>
      <dgm:t>
        <a:bodyPr/>
        <a:lstStyle/>
        <a:p>
          <a:r>
            <a:rPr lang="ru-RU" dirty="0" smtClean="0"/>
            <a:t>Направлять, когда это необходимо</a:t>
          </a:r>
          <a:endParaRPr lang="ru-RU" dirty="0"/>
        </a:p>
      </dgm:t>
    </dgm:pt>
    <dgm:pt modelId="{21AC3E0B-A906-41CC-BD91-449ACF3A6822}" type="parTrans" cxnId="{B22F7FA9-C80A-41C7-A016-87EA74FDE3EB}">
      <dgm:prSet/>
      <dgm:spPr/>
      <dgm:t>
        <a:bodyPr/>
        <a:lstStyle/>
        <a:p>
          <a:endParaRPr lang="ru-RU"/>
        </a:p>
      </dgm:t>
    </dgm:pt>
    <dgm:pt modelId="{B3AE8A95-2B43-4764-A6DE-8CDFA8A0224C}" type="sibTrans" cxnId="{B22F7FA9-C80A-41C7-A016-87EA74FDE3EB}">
      <dgm:prSet/>
      <dgm:spPr/>
      <dgm:t>
        <a:bodyPr/>
        <a:lstStyle/>
        <a:p>
          <a:endParaRPr lang="ru-RU"/>
        </a:p>
      </dgm:t>
    </dgm:pt>
    <dgm:pt modelId="{4936AB60-BB1F-4D8F-9AB8-8E0F49FE8ED7}">
      <dgm:prSet phldrT="[Текст]"/>
      <dgm:spPr/>
      <dgm:t>
        <a:bodyPr/>
        <a:lstStyle/>
        <a:p>
          <a:r>
            <a:rPr lang="ru-RU" dirty="0" smtClean="0"/>
            <a:t>Умение руководить</a:t>
          </a:r>
          <a:endParaRPr lang="ru-RU" dirty="0"/>
        </a:p>
      </dgm:t>
    </dgm:pt>
    <dgm:pt modelId="{16C4760C-9B76-4590-A293-3AECD249AC95}" type="parTrans" cxnId="{6CA9BCA1-58DE-4C38-A140-D27264C124E7}">
      <dgm:prSet/>
      <dgm:spPr/>
      <dgm:t>
        <a:bodyPr/>
        <a:lstStyle/>
        <a:p>
          <a:endParaRPr lang="ru-RU"/>
        </a:p>
      </dgm:t>
    </dgm:pt>
    <dgm:pt modelId="{2227A37C-2F79-4800-9653-9788AE720236}" type="sibTrans" cxnId="{6CA9BCA1-58DE-4C38-A140-D27264C124E7}">
      <dgm:prSet/>
      <dgm:spPr/>
      <dgm:t>
        <a:bodyPr/>
        <a:lstStyle/>
        <a:p>
          <a:endParaRPr lang="ru-RU"/>
        </a:p>
      </dgm:t>
    </dgm:pt>
    <dgm:pt modelId="{F1AE4924-DE6E-4A42-81E5-A9654AEFACD0}" type="pres">
      <dgm:prSet presAssocID="{D3E6BE13-5393-4F1F-8678-C44025C7BF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8C94CF-0910-40FA-B5A7-AAB740AAA419}" type="pres">
      <dgm:prSet presAssocID="{2CE58175-37E4-49BF-842B-EDF7A871C5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B336D-D471-4186-89DC-B874E1A2BD6F}" type="pres">
      <dgm:prSet presAssocID="{8EB1CBFE-02F3-496B-98B7-CC150DC366D3}" presName="sibTrans" presStyleCnt="0"/>
      <dgm:spPr/>
    </dgm:pt>
    <dgm:pt modelId="{6554A3B1-E1AB-4773-A320-C416F604A274}" type="pres">
      <dgm:prSet presAssocID="{3412A89C-D286-4DD5-91E5-DA746FD392F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CD3C9-76AE-47F7-9E27-46214DED8547}" type="pres">
      <dgm:prSet presAssocID="{871D6A5A-A101-4C85-B24E-F05381687A1B}" presName="sibTrans" presStyleCnt="0"/>
      <dgm:spPr/>
    </dgm:pt>
    <dgm:pt modelId="{25FB287C-BE4A-4764-948E-ADADD092B3B9}" type="pres">
      <dgm:prSet presAssocID="{3BFDF3AE-0BA3-4464-B710-C8F27AD039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72D1-DF94-4BBC-82C0-1094D39732DB}" type="pres">
      <dgm:prSet presAssocID="{BAB86F34-BA58-4A75-8F17-FBB0EDD34AAA}" presName="sibTrans" presStyleCnt="0"/>
      <dgm:spPr/>
    </dgm:pt>
    <dgm:pt modelId="{084B1BC9-A58A-44D9-B8E2-9DDDB96CFCD6}" type="pres">
      <dgm:prSet presAssocID="{D8E70D7A-0803-47FB-AB83-5BFD1B4C17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E4D0A-FF44-4EDB-BAE0-8EA05EBC3884}" type="pres">
      <dgm:prSet presAssocID="{B3AE8A95-2B43-4764-A6DE-8CDFA8A0224C}" presName="sibTrans" presStyleCnt="0"/>
      <dgm:spPr/>
    </dgm:pt>
    <dgm:pt modelId="{339E10CF-6FC5-479E-8813-8F68BBBF0D54}" type="pres">
      <dgm:prSet presAssocID="{4936AB60-BB1F-4D8F-9AB8-8E0F49FE8E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BE960-31FC-4BB6-A4D6-CD18CBD220B1}" srcId="{D3E6BE13-5393-4F1F-8678-C44025C7BF15}" destId="{3BFDF3AE-0BA3-4464-B710-C8F27AD039E5}" srcOrd="2" destOrd="0" parTransId="{EEBDBD0B-31F7-43FC-8A00-7BDA1A3AAE9E}" sibTransId="{BAB86F34-BA58-4A75-8F17-FBB0EDD34AAA}"/>
    <dgm:cxn modelId="{8A44C6CC-60F7-4390-AEBD-46BFABCED685}" srcId="{D3E6BE13-5393-4F1F-8678-C44025C7BF15}" destId="{2CE58175-37E4-49BF-842B-EDF7A871C562}" srcOrd="0" destOrd="0" parTransId="{2398114C-DD0B-4C33-81FF-AC4044ADA6D4}" sibTransId="{8EB1CBFE-02F3-496B-98B7-CC150DC366D3}"/>
    <dgm:cxn modelId="{0B4FDCDE-DE60-4770-AC10-D82C991F0CA8}" srcId="{D3E6BE13-5393-4F1F-8678-C44025C7BF15}" destId="{3412A89C-D286-4DD5-91E5-DA746FD392FB}" srcOrd="1" destOrd="0" parTransId="{F0927B5B-D6C4-4985-99DD-37BE51C9DE4E}" sibTransId="{871D6A5A-A101-4C85-B24E-F05381687A1B}"/>
    <dgm:cxn modelId="{ED57E09E-D048-46EA-8BAB-66358E4DDFB5}" type="presOf" srcId="{D8E70D7A-0803-47FB-AB83-5BFD1B4C177E}" destId="{084B1BC9-A58A-44D9-B8E2-9DDDB96CFCD6}" srcOrd="0" destOrd="0" presId="urn:microsoft.com/office/officeart/2005/8/layout/default"/>
    <dgm:cxn modelId="{B22F7FA9-C80A-41C7-A016-87EA74FDE3EB}" srcId="{D3E6BE13-5393-4F1F-8678-C44025C7BF15}" destId="{D8E70D7A-0803-47FB-AB83-5BFD1B4C177E}" srcOrd="3" destOrd="0" parTransId="{21AC3E0B-A906-41CC-BD91-449ACF3A6822}" sibTransId="{B3AE8A95-2B43-4764-A6DE-8CDFA8A0224C}"/>
    <dgm:cxn modelId="{A858E3D3-034A-407D-B21E-1CBD143FB31D}" type="presOf" srcId="{2CE58175-37E4-49BF-842B-EDF7A871C562}" destId="{BA8C94CF-0910-40FA-B5A7-AAB740AAA419}" srcOrd="0" destOrd="0" presId="urn:microsoft.com/office/officeart/2005/8/layout/default"/>
    <dgm:cxn modelId="{6CA9BCA1-58DE-4C38-A140-D27264C124E7}" srcId="{D3E6BE13-5393-4F1F-8678-C44025C7BF15}" destId="{4936AB60-BB1F-4D8F-9AB8-8E0F49FE8ED7}" srcOrd="4" destOrd="0" parTransId="{16C4760C-9B76-4590-A293-3AECD249AC95}" sibTransId="{2227A37C-2F79-4800-9653-9788AE720236}"/>
    <dgm:cxn modelId="{55BE3389-D97B-4806-B470-7EAC3F263D5C}" type="presOf" srcId="{D3E6BE13-5393-4F1F-8678-C44025C7BF15}" destId="{F1AE4924-DE6E-4A42-81E5-A9654AEFACD0}" srcOrd="0" destOrd="0" presId="urn:microsoft.com/office/officeart/2005/8/layout/default"/>
    <dgm:cxn modelId="{28E02AB8-ED1E-45F8-8C61-D719F426A429}" type="presOf" srcId="{3412A89C-D286-4DD5-91E5-DA746FD392FB}" destId="{6554A3B1-E1AB-4773-A320-C416F604A274}" srcOrd="0" destOrd="0" presId="urn:microsoft.com/office/officeart/2005/8/layout/default"/>
    <dgm:cxn modelId="{FAC54A3E-852B-427C-BBE3-8A0C85BA58E7}" type="presOf" srcId="{3BFDF3AE-0BA3-4464-B710-C8F27AD039E5}" destId="{25FB287C-BE4A-4764-948E-ADADD092B3B9}" srcOrd="0" destOrd="0" presId="urn:microsoft.com/office/officeart/2005/8/layout/default"/>
    <dgm:cxn modelId="{503D5455-AC31-48CD-84DD-9439420A97C0}" type="presOf" srcId="{4936AB60-BB1F-4D8F-9AB8-8E0F49FE8ED7}" destId="{339E10CF-6FC5-479E-8813-8F68BBBF0D54}" srcOrd="0" destOrd="0" presId="urn:microsoft.com/office/officeart/2005/8/layout/default"/>
    <dgm:cxn modelId="{C97C7068-583C-4CEE-B137-313BFFCF5CEA}" type="presParOf" srcId="{F1AE4924-DE6E-4A42-81E5-A9654AEFACD0}" destId="{BA8C94CF-0910-40FA-B5A7-AAB740AAA419}" srcOrd="0" destOrd="0" presId="urn:microsoft.com/office/officeart/2005/8/layout/default"/>
    <dgm:cxn modelId="{ED65A6B3-B37D-4635-A69C-F6FE2B1E90A6}" type="presParOf" srcId="{F1AE4924-DE6E-4A42-81E5-A9654AEFACD0}" destId="{AFFB336D-D471-4186-89DC-B874E1A2BD6F}" srcOrd="1" destOrd="0" presId="urn:microsoft.com/office/officeart/2005/8/layout/default"/>
    <dgm:cxn modelId="{1B106C83-68D5-4E09-81E3-02B52851A5B0}" type="presParOf" srcId="{F1AE4924-DE6E-4A42-81E5-A9654AEFACD0}" destId="{6554A3B1-E1AB-4773-A320-C416F604A274}" srcOrd="2" destOrd="0" presId="urn:microsoft.com/office/officeart/2005/8/layout/default"/>
    <dgm:cxn modelId="{2DC41162-39D1-4E72-9AF3-63190CE7355D}" type="presParOf" srcId="{F1AE4924-DE6E-4A42-81E5-A9654AEFACD0}" destId="{828CD3C9-76AE-47F7-9E27-46214DED8547}" srcOrd="3" destOrd="0" presId="urn:microsoft.com/office/officeart/2005/8/layout/default"/>
    <dgm:cxn modelId="{1288DCE8-6010-4C3A-8FC6-D4CCCE61E1EA}" type="presParOf" srcId="{F1AE4924-DE6E-4A42-81E5-A9654AEFACD0}" destId="{25FB287C-BE4A-4764-948E-ADADD092B3B9}" srcOrd="4" destOrd="0" presId="urn:microsoft.com/office/officeart/2005/8/layout/default"/>
    <dgm:cxn modelId="{5569F1FE-B3C3-4E15-821C-529245D8542E}" type="presParOf" srcId="{F1AE4924-DE6E-4A42-81E5-A9654AEFACD0}" destId="{C84972D1-DF94-4BBC-82C0-1094D39732DB}" srcOrd="5" destOrd="0" presId="urn:microsoft.com/office/officeart/2005/8/layout/default"/>
    <dgm:cxn modelId="{06A9220A-AC60-4DE7-81EB-E51B370F2B1C}" type="presParOf" srcId="{F1AE4924-DE6E-4A42-81E5-A9654AEFACD0}" destId="{084B1BC9-A58A-44D9-B8E2-9DDDB96CFCD6}" srcOrd="6" destOrd="0" presId="urn:microsoft.com/office/officeart/2005/8/layout/default"/>
    <dgm:cxn modelId="{205861E5-2B9C-4239-852E-9E8032EAD083}" type="presParOf" srcId="{F1AE4924-DE6E-4A42-81E5-A9654AEFACD0}" destId="{138E4D0A-FF44-4EDB-BAE0-8EA05EBC3884}" srcOrd="7" destOrd="0" presId="urn:microsoft.com/office/officeart/2005/8/layout/default"/>
    <dgm:cxn modelId="{0F5A2F13-CFF1-4D6A-B527-38A3ADF3B0FE}" type="presParOf" srcId="{F1AE4924-DE6E-4A42-81E5-A9654AEFACD0}" destId="{339E10CF-6FC5-479E-8813-8F68BBBF0D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8BA89-E656-4EBC-B03F-7F61E7E0CCC9}" type="doc">
      <dgm:prSet loTypeId="urn:microsoft.com/office/officeart/2005/8/layout/process1" loCatId="process" qsTypeId="urn:microsoft.com/office/officeart/2005/8/quickstyle/3d2" qsCatId="3D" csTypeId="urn:microsoft.com/office/officeart/2005/8/colors/accent1_4" csCatId="accent1" phldr="1"/>
      <dgm:spPr/>
    </dgm:pt>
    <dgm:pt modelId="{3E967267-38C0-4154-8710-CE181953EE23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мастер - классов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D813A-4628-414E-89F1-91240E288DB1}" type="parTrans" cxnId="{7752951E-576B-42D6-9AF3-66E766486C24}">
      <dgm:prSet/>
      <dgm:spPr/>
      <dgm:t>
        <a:bodyPr/>
        <a:lstStyle/>
        <a:p>
          <a:endParaRPr lang="ru-RU"/>
        </a:p>
      </dgm:t>
    </dgm:pt>
    <dgm:pt modelId="{D7D15467-80ED-4770-8319-FFF2148FEC7C}" type="sibTrans" cxnId="{7752951E-576B-42D6-9AF3-66E766486C24}">
      <dgm:prSet/>
      <dgm:spPr/>
      <dgm:t>
        <a:bodyPr/>
        <a:lstStyle/>
        <a:p>
          <a:endParaRPr lang="ru-RU"/>
        </a:p>
      </dgm:t>
    </dgm:pt>
    <dgm:pt modelId="{F1C6ACE4-0779-4511-A189-11373B4B9859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открытых уроков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E1962-CFA5-4FDD-859D-03106D107A5D}" type="parTrans" cxnId="{C2B7A7C4-DA15-45B6-BF6A-C6B182387C89}">
      <dgm:prSet/>
      <dgm:spPr/>
      <dgm:t>
        <a:bodyPr/>
        <a:lstStyle/>
        <a:p>
          <a:endParaRPr lang="ru-RU"/>
        </a:p>
      </dgm:t>
    </dgm:pt>
    <dgm:pt modelId="{3466E0B3-FA66-41A4-A08E-728C2C495A06}" type="sibTrans" cxnId="{C2B7A7C4-DA15-45B6-BF6A-C6B182387C89}">
      <dgm:prSet/>
      <dgm:spPr/>
      <dgm:t>
        <a:bodyPr/>
        <a:lstStyle/>
        <a:p>
          <a:endParaRPr lang="ru-RU"/>
        </a:p>
      </dgm:t>
    </dgm:pt>
    <dgm:pt modelId="{FDF621EC-C96D-4529-9BE6-1DF5B4010CB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«Круглый стол» обмен впечатлениями и мнениями по совей специфике работы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2CA66-7D35-4C8C-AD4B-9B2D05414F8A}" type="parTrans" cxnId="{0A1E3FCA-5A4C-4C3D-BF45-C89B0EF80A07}">
      <dgm:prSet/>
      <dgm:spPr/>
      <dgm:t>
        <a:bodyPr/>
        <a:lstStyle/>
        <a:p>
          <a:endParaRPr lang="ru-RU"/>
        </a:p>
      </dgm:t>
    </dgm:pt>
    <dgm:pt modelId="{ABC69B1A-1E62-4BC0-AD0E-51113CE1D483}" type="sibTrans" cxnId="{0A1E3FCA-5A4C-4C3D-BF45-C89B0EF80A07}">
      <dgm:prSet/>
      <dgm:spPr/>
      <dgm:t>
        <a:bodyPr/>
        <a:lstStyle/>
        <a:p>
          <a:endParaRPr lang="ru-RU"/>
        </a:p>
      </dgm:t>
    </dgm:pt>
    <dgm:pt modelId="{53DDE3C0-3D01-44BF-8863-F61E5E60141E}" type="pres">
      <dgm:prSet presAssocID="{65D8BA89-E656-4EBC-B03F-7F61E7E0CCC9}" presName="Name0" presStyleCnt="0">
        <dgm:presLayoutVars>
          <dgm:dir/>
          <dgm:resizeHandles val="exact"/>
        </dgm:presLayoutVars>
      </dgm:prSet>
      <dgm:spPr/>
    </dgm:pt>
    <dgm:pt modelId="{778FA56F-D6A8-4847-A6C4-8D90DAAAEC96}" type="pres">
      <dgm:prSet presAssocID="{3E967267-38C0-4154-8710-CE181953EE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B9F6-9EDD-4F89-A2D8-5167BE0F1A83}" type="pres">
      <dgm:prSet presAssocID="{D7D15467-80ED-4770-8319-FFF2148FEC7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272BA9F-941E-4148-AE1F-B3364D23A527}" type="pres">
      <dgm:prSet presAssocID="{D7D15467-80ED-4770-8319-FFF2148FEC7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EF1CCA7-65E1-428F-9135-286C0A63DF98}" type="pres">
      <dgm:prSet presAssocID="{F1C6ACE4-0779-4511-A189-11373B4B98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0D5C5-6136-486A-A44C-E3EA3C162551}" type="pres">
      <dgm:prSet presAssocID="{3466E0B3-FA66-41A4-A08E-728C2C495A0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0E12956-8931-4D30-AC64-5BA7EA54ED5C}" type="pres">
      <dgm:prSet presAssocID="{3466E0B3-FA66-41A4-A08E-728C2C495A0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C83AE3E-079B-42A9-9260-DC3A7969B598}" type="pres">
      <dgm:prSet presAssocID="{FDF621EC-C96D-4529-9BE6-1DF5B4010C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85D98-3C8F-4A53-AC26-385BE714573D}" type="presOf" srcId="{3466E0B3-FA66-41A4-A08E-728C2C495A06}" destId="{F7A0D5C5-6136-486A-A44C-E3EA3C162551}" srcOrd="0" destOrd="0" presId="urn:microsoft.com/office/officeart/2005/8/layout/process1"/>
    <dgm:cxn modelId="{BAE3B22B-756B-437A-9BED-840FBC2A6293}" type="presOf" srcId="{F1C6ACE4-0779-4511-A189-11373B4B9859}" destId="{EEF1CCA7-65E1-428F-9135-286C0A63DF98}" srcOrd="0" destOrd="0" presId="urn:microsoft.com/office/officeart/2005/8/layout/process1"/>
    <dgm:cxn modelId="{7752951E-576B-42D6-9AF3-66E766486C24}" srcId="{65D8BA89-E656-4EBC-B03F-7F61E7E0CCC9}" destId="{3E967267-38C0-4154-8710-CE181953EE23}" srcOrd="0" destOrd="0" parTransId="{ACAD813A-4628-414E-89F1-91240E288DB1}" sibTransId="{D7D15467-80ED-4770-8319-FFF2148FEC7C}"/>
    <dgm:cxn modelId="{62CB8326-F173-4CC1-B429-98A2F3223C93}" type="presOf" srcId="{3E967267-38C0-4154-8710-CE181953EE23}" destId="{778FA56F-D6A8-4847-A6C4-8D90DAAAEC96}" srcOrd="0" destOrd="0" presId="urn:microsoft.com/office/officeart/2005/8/layout/process1"/>
    <dgm:cxn modelId="{2F73CEDA-1266-4022-AD91-8D790A3952DF}" type="presOf" srcId="{D7D15467-80ED-4770-8319-FFF2148FEC7C}" destId="{4272BA9F-941E-4148-AE1F-B3364D23A527}" srcOrd="1" destOrd="0" presId="urn:microsoft.com/office/officeart/2005/8/layout/process1"/>
    <dgm:cxn modelId="{8F2549DB-8D06-4268-B638-70EF1B9798F6}" type="presOf" srcId="{FDF621EC-C96D-4529-9BE6-1DF5B4010CBA}" destId="{6C83AE3E-079B-42A9-9260-DC3A7969B598}" srcOrd="0" destOrd="0" presId="urn:microsoft.com/office/officeart/2005/8/layout/process1"/>
    <dgm:cxn modelId="{F7EBE5B8-737B-4B7B-8D39-7ECC61AAD7F8}" type="presOf" srcId="{D7D15467-80ED-4770-8319-FFF2148FEC7C}" destId="{4E3DB9F6-9EDD-4F89-A2D8-5167BE0F1A83}" srcOrd="0" destOrd="0" presId="urn:microsoft.com/office/officeart/2005/8/layout/process1"/>
    <dgm:cxn modelId="{0A1E3FCA-5A4C-4C3D-BF45-C89B0EF80A07}" srcId="{65D8BA89-E656-4EBC-B03F-7F61E7E0CCC9}" destId="{FDF621EC-C96D-4529-9BE6-1DF5B4010CBA}" srcOrd="2" destOrd="0" parTransId="{F372CA66-7D35-4C8C-AD4B-9B2D05414F8A}" sibTransId="{ABC69B1A-1E62-4BC0-AD0E-51113CE1D483}"/>
    <dgm:cxn modelId="{C2B7A7C4-DA15-45B6-BF6A-C6B182387C89}" srcId="{65D8BA89-E656-4EBC-B03F-7F61E7E0CCC9}" destId="{F1C6ACE4-0779-4511-A189-11373B4B9859}" srcOrd="1" destOrd="0" parTransId="{F04E1962-CFA5-4FDD-859D-03106D107A5D}" sibTransId="{3466E0B3-FA66-41A4-A08E-728C2C495A06}"/>
    <dgm:cxn modelId="{5D517E3B-29FF-48B1-AB3B-E08B9A54A662}" type="presOf" srcId="{65D8BA89-E656-4EBC-B03F-7F61E7E0CCC9}" destId="{53DDE3C0-3D01-44BF-8863-F61E5E60141E}" srcOrd="0" destOrd="0" presId="urn:microsoft.com/office/officeart/2005/8/layout/process1"/>
    <dgm:cxn modelId="{573BCC32-1374-4339-BC10-75F4D6281F41}" type="presOf" srcId="{3466E0B3-FA66-41A4-A08E-728C2C495A06}" destId="{60E12956-8931-4D30-AC64-5BA7EA54ED5C}" srcOrd="1" destOrd="0" presId="urn:microsoft.com/office/officeart/2005/8/layout/process1"/>
    <dgm:cxn modelId="{FAE766DC-E779-4C95-AA80-C313F6839BDC}" type="presParOf" srcId="{53DDE3C0-3D01-44BF-8863-F61E5E60141E}" destId="{778FA56F-D6A8-4847-A6C4-8D90DAAAEC96}" srcOrd="0" destOrd="0" presId="urn:microsoft.com/office/officeart/2005/8/layout/process1"/>
    <dgm:cxn modelId="{46C03C3F-6960-46E2-AE9F-281EFE5D0853}" type="presParOf" srcId="{53DDE3C0-3D01-44BF-8863-F61E5E60141E}" destId="{4E3DB9F6-9EDD-4F89-A2D8-5167BE0F1A83}" srcOrd="1" destOrd="0" presId="urn:microsoft.com/office/officeart/2005/8/layout/process1"/>
    <dgm:cxn modelId="{51F73F8C-3A89-4F1C-B9CF-590EB4065DF4}" type="presParOf" srcId="{4E3DB9F6-9EDD-4F89-A2D8-5167BE0F1A83}" destId="{4272BA9F-941E-4148-AE1F-B3364D23A527}" srcOrd="0" destOrd="0" presId="urn:microsoft.com/office/officeart/2005/8/layout/process1"/>
    <dgm:cxn modelId="{B6B9412E-09B4-49B1-82AC-E55817D2A783}" type="presParOf" srcId="{53DDE3C0-3D01-44BF-8863-F61E5E60141E}" destId="{EEF1CCA7-65E1-428F-9135-286C0A63DF98}" srcOrd="2" destOrd="0" presId="urn:microsoft.com/office/officeart/2005/8/layout/process1"/>
    <dgm:cxn modelId="{2A4E0529-396E-4AB5-9FAC-BCAC643CB05C}" type="presParOf" srcId="{53DDE3C0-3D01-44BF-8863-F61E5E60141E}" destId="{F7A0D5C5-6136-486A-A44C-E3EA3C162551}" srcOrd="3" destOrd="0" presId="urn:microsoft.com/office/officeart/2005/8/layout/process1"/>
    <dgm:cxn modelId="{A6D38BC6-3DBD-44FF-8D97-E9175BA11824}" type="presParOf" srcId="{F7A0D5C5-6136-486A-A44C-E3EA3C162551}" destId="{60E12956-8931-4D30-AC64-5BA7EA54ED5C}" srcOrd="0" destOrd="0" presId="urn:microsoft.com/office/officeart/2005/8/layout/process1"/>
    <dgm:cxn modelId="{1E9585AE-7DAE-4D4B-AA4C-DA77A67C13B2}" type="presParOf" srcId="{53DDE3C0-3D01-44BF-8863-F61E5E60141E}" destId="{6C83AE3E-079B-42A9-9260-DC3A7969B59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889F0-408C-4DB6-A8BA-F53AB135DA77}">
      <dsp:nvSpPr>
        <dsp:cNvPr id="0" name=""/>
        <dsp:cNvSpPr/>
      </dsp:nvSpPr>
      <dsp:spPr>
        <a:xfrm>
          <a:off x="0" y="124196"/>
          <a:ext cx="3582293" cy="214937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Новые открытия </a:t>
          </a:r>
          <a:endParaRPr lang="ru-RU" sz="2900" kern="1200" dirty="0"/>
        </a:p>
      </dsp:txBody>
      <dsp:txXfrm>
        <a:off x="0" y="124196"/>
        <a:ext cx="3582293" cy="2149375"/>
      </dsp:txXfrm>
    </dsp:sp>
    <dsp:sp modelId="{FA440C43-8046-4392-AAC1-499FBA43BA8F}">
      <dsp:nvSpPr>
        <dsp:cNvPr id="0" name=""/>
        <dsp:cNvSpPr/>
      </dsp:nvSpPr>
      <dsp:spPr>
        <a:xfrm>
          <a:off x="3940522" y="124196"/>
          <a:ext cx="3582293" cy="214937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01645"/>
                <a:satOff val="-15441"/>
                <a:lumOff val="1938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01645"/>
                <a:satOff val="-15441"/>
                <a:lumOff val="1938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01645"/>
                <a:satOff val="-15441"/>
                <a:lumOff val="1938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Перспектива</a:t>
          </a:r>
          <a:endParaRPr lang="ru-RU" sz="2900" kern="1200" dirty="0"/>
        </a:p>
      </dsp:txBody>
      <dsp:txXfrm>
        <a:off x="3940522" y="124196"/>
        <a:ext cx="3582293" cy="2149375"/>
      </dsp:txXfrm>
    </dsp:sp>
    <dsp:sp modelId="{4480F8D9-058B-4952-B943-31B04DC474A4}">
      <dsp:nvSpPr>
        <dsp:cNvPr id="0" name=""/>
        <dsp:cNvSpPr/>
      </dsp:nvSpPr>
      <dsp:spPr>
        <a:xfrm>
          <a:off x="7869903" y="79597"/>
          <a:ext cx="3582293" cy="214937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03289"/>
                <a:satOff val="-30882"/>
                <a:lumOff val="3877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403289"/>
                <a:satOff val="-30882"/>
                <a:lumOff val="3877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03289"/>
                <a:satOff val="-30882"/>
                <a:lumOff val="3877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Новые возможности </a:t>
          </a:r>
          <a:endParaRPr lang="ru-RU" sz="2900" kern="1200" dirty="0"/>
        </a:p>
      </dsp:txBody>
      <dsp:txXfrm>
        <a:off x="7869903" y="79597"/>
        <a:ext cx="3582293" cy="2149375"/>
      </dsp:txXfrm>
    </dsp:sp>
    <dsp:sp modelId="{3634860E-2BEF-441B-B62B-256E4DF6A326}">
      <dsp:nvSpPr>
        <dsp:cNvPr id="0" name=""/>
        <dsp:cNvSpPr/>
      </dsp:nvSpPr>
      <dsp:spPr>
        <a:xfrm>
          <a:off x="1446171" y="2542581"/>
          <a:ext cx="3582293" cy="214937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03289"/>
                <a:satOff val="-30882"/>
                <a:lumOff val="3877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403289"/>
                <a:satOff val="-30882"/>
                <a:lumOff val="3877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03289"/>
                <a:satOff val="-30882"/>
                <a:lumOff val="3877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Новые методы работы</a:t>
          </a:r>
          <a:endParaRPr lang="ru-RU" sz="2900" kern="1200" dirty="0"/>
        </a:p>
      </dsp:txBody>
      <dsp:txXfrm>
        <a:off x="1446171" y="2542581"/>
        <a:ext cx="3582293" cy="2149375"/>
      </dsp:txXfrm>
    </dsp:sp>
    <dsp:sp modelId="{2FD0D427-C386-4E9E-BB34-4457ACEDC7C5}">
      <dsp:nvSpPr>
        <dsp:cNvPr id="0" name=""/>
        <dsp:cNvSpPr/>
      </dsp:nvSpPr>
      <dsp:spPr>
        <a:xfrm>
          <a:off x="6245334" y="2576047"/>
          <a:ext cx="3582293" cy="214937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01645"/>
                <a:satOff val="-15441"/>
                <a:lumOff val="1938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01645"/>
                <a:satOff val="-15441"/>
                <a:lumOff val="1938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01645"/>
                <a:satOff val="-15441"/>
                <a:lumOff val="1938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Свежий взгляд на подход в работе по специальности</a:t>
          </a:r>
          <a:endParaRPr lang="ru-RU" sz="2900" kern="1200" dirty="0"/>
        </a:p>
      </dsp:txBody>
      <dsp:txXfrm>
        <a:off x="6245334" y="2576047"/>
        <a:ext cx="3582293" cy="2149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C94CF-0910-40FA-B5A7-AAB740AAA41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Помощь </a:t>
          </a:r>
          <a:endParaRPr lang="ru-RU" sz="3200" kern="1200" dirty="0"/>
        </a:p>
      </dsp:txBody>
      <dsp:txXfrm>
        <a:off x="0" y="39687"/>
        <a:ext cx="3286125" cy="1971675"/>
      </dsp:txXfrm>
    </dsp:sp>
    <dsp:sp modelId="{6554A3B1-E1AB-4773-A320-C416F604A27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01645"/>
                <a:satOff val="-15441"/>
                <a:lumOff val="1938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01645"/>
                <a:satOff val="-15441"/>
                <a:lumOff val="1938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01645"/>
                <a:satOff val="-15441"/>
                <a:lumOff val="1938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Обмен опытом</a:t>
          </a:r>
          <a:endParaRPr lang="ru-RU" sz="3200" kern="1200" dirty="0"/>
        </a:p>
      </dsp:txBody>
      <dsp:txXfrm>
        <a:off x="3614737" y="39687"/>
        <a:ext cx="3286125" cy="1971675"/>
      </dsp:txXfrm>
    </dsp:sp>
    <dsp:sp modelId="{25FB287C-BE4A-4764-948E-ADADD092B3B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03289"/>
                <a:satOff val="-30882"/>
                <a:lumOff val="3877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403289"/>
                <a:satOff val="-30882"/>
                <a:lumOff val="3877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03289"/>
                <a:satOff val="-30882"/>
                <a:lumOff val="3877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Поддержка в сложных ситуациях</a:t>
          </a:r>
          <a:endParaRPr lang="ru-RU" sz="3200" kern="1200" dirty="0"/>
        </a:p>
      </dsp:txBody>
      <dsp:txXfrm>
        <a:off x="7229475" y="39687"/>
        <a:ext cx="3286125" cy="1971675"/>
      </dsp:txXfrm>
    </dsp:sp>
    <dsp:sp modelId="{084B1BC9-A58A-44D9-B8E2-9DDDB96CFCD6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03289"/>
                <a:satOff val="-30882"/>
                <a:lumOff val="3877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403289"/>
                <a:satOff val="-30882"/>
                <a:lumOff val="3877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03289"/>
                <a:satOff val="-30882"/>
                <a:lumOff val="3877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Направлять, когда это необходимо</a:t>
          </a:r>
          <a:endParaRPr lang="ru-RU" sz="3200" kern="1200" dirty="0"/>
        </a:p>
      </dsp:txBody>
      <dsp:txXfrm>
        <a:off x="1807368" y="2339975"/>
        <a:ext cx="3286125" cy="1971675"/>
      </dsp:txXfrm>
    </dsp:sp>
    <dsp:sp modelId="{339E10CF-6FC5-479E-8813-8F68BBBF0D54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01645"/>
                <a:satOff val="-15441"/>
                <a:lumOff val="1938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01645"/>
                <a:satOff val="-15441"/>
                <a:lumOff val="1938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01645"/>
                <a:satOff val="-15441"/>
                <a:lumOff val="1938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Умение руководить</a:t>
          </a:r>
          <a:endParaRPr lang="ru-RU" sz="3200" kern="1200" dirty="0"/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FA56F-D6A8-4847-A6C4-8D90DAAAEC96}">
      <dsp:nvSpPr>
        <dsp:cNvPr id="0" name=""/>
        <dsp:cNvSpPr/>
      </dsp:nvSpPr>
      <dsp:spPr>
        <a:xfrm>
          <a:off x="9320" y="1599352"/>
          <a:ext cx="2785833" cy="2219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мастер - классов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40" y="1664372"/>
        <a:ext cx="2655793" cy="2089921"/>
      </dsp:txXfrm>
    </dsp:sp>
    <dsp:sp modelId="{4E3DB9F6-9EDD-4F89-A2D8-5167BE0F1A83}">
      <dsp:nvSpPr>
        <dsp:cNvPr id="0" name=""/>
        <dsp:cNvSpPr/>
      </dsp:nvSpPr>
      <dsp:spPr>
        <a:xfrm>
          <a:off x="3073737" y="2363890"/>
          <a:ext cx="590596" cy="690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73737" y="2502067"/>
        <a:ext cx="413417" cy="414532"/>
      </dsp:txXfrm>
    </dsp:sp>
    <dsp:sp modelId="{EEF1CCA7-65E1-428F-9135-286C0A63DF98}">
      <dsp:nvSpPr>
        <dsp:cNvPr id="0" name=""/>
        <dsp:cNvSpPr/>
      </dsp:nvSpPr>
      <dsp:spPr>
        <a:xfrm>
          <a:off x="3909488" y="1599352"/>
          <a:ext cx="2785833" cy="2219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36074"/>
                <a:satOff val="-25735"/>
                <a:lumOff val="3231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36074"/>
                <a:satOff val="-25735"/>
                <a:lumOff val="3231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36074"/>
                <a:satOff val="-25735"/>
                <a:lumOff val="3231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открытых уроков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4508" y="1664372"/>
        <a:ext cx="2655793" cy="2089921"/>
      </dsp:txXfrm>
    </dsp:sp>
    <dsp:sp modelId="{F7A0D5C5-6136-486A-A44C-E3EA3C162551}">
      <dsp:nvSpPr>
        <dsp:cNvPr id="0" name=""/>
        <dsp:cNvSpPr/>
      </dsp:nvSpPr>
      <dsp:spPr>
        <a:xfrm>
          <a:off x="6973905" y="2363890"/>
          <a:ext cx="590596" cy="690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13276"/>
            <a:satOff val="-36574"/>
            <a:lumOff val="415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973905" y="2502067"/>
        <a:ext cx="413417" cy="414532"/>
      </dsp:txXfrm>
    </dsp:sp>
    <dsp:sp modelId="{6C83AE3E-079B-42A9-9260-DC3A7969B598}">
      <dsp:nvSpPr>
        <dsp:cNvPr id="0" name=""/>
        <dsp:cNvSpPr/>
      </dsp:nvSpPr>
      <dsp:spPr>
        <a:xfrm>
          <a:off x="7809655" y="1599352"/>
          <a:ext cx="2785833" cy="2219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36074"/>
                <a:satOff val="-25735"/>
                <a:lumOff val="3231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36074"/>
                <a:satOff val="-25735"/>
                <a:lumOff val="3231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36074"/>
                <a:satOff val="-25735"/>
                <a:lumOff val="3231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«Круглый стол» обмен впечатлениями и мнениями по совей специфике работы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4675" y="1664372"/>
        <a:ext cx="2655793" cy="2089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0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1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338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6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1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39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4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5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2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6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7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4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1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3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65BCA9-6B39-4677-8DBB-6B070EF1209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4CD410-579C-4505-A455-078EB5B2D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4361" y="16799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Конкурс «лучшие практики наставничества» в номинации </a:t>
            </a:r>
            <a:r>
              <a:rPr lang="ru-RU" sz="4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«в </a:t>
            </a:r>
            <a:r>
              <a:rPr lang="ru-RU" sz="480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начале пути»</a:t>
            </a:r>
            <a:endParaRPr lang="ru-RU" sz="4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4566" y="4549697"/>
            <a:ext cx="3724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 Чинных Д.С.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учреждение: МАОУ «Школа №18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обучающихся с ОВЗ» г. Перми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un9-30.userapi.com/c857124/v857124994/2b5d0/8CecSE0np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044" cy="16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19" y="443533"/>
            <a:ext cx="10515600" cy="8280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 это: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2649626"/>
              </p:ext>
            </p:extLst>
          </p:nvPr>
        </p:nvGraphicFramePr>
        <p:xfrm>
          <a:off x="412750" y="1516915"/>
          <a:ext cx="11463338" cy="490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sun9-30.userapi.com/c857124/v857124994/2b5d0/8CecSE0npO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9626" cy="14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18" y="353974"/>
            <a:ext cx="10515600" cy="86150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это: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1759798"/>
              </p:ext>
            </p:extLst>
          </p:nvPr>
        </p:nvGraphicFramePr>
        <p:xfrm>
          <a:off x="648629" y="156117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sun9-30.userapi.com/c857124/v857124994/2b5d0/8CecSE0npO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6859" cy="144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1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619" y="309122"/>
            <a:ext cx="10515600" cy="8169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наставником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6838" y="1449921"/>
            <a:ext cx="11487615" cy="517416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первых этапах работы молодому специалисту необходимо не только наставничество, но и: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56838" y="2227548"/>
            <a:ext cx="10905893" cy="4165184"/>
            <a:chOff x="356839" y="2628810"/>
            <a:chExt cx="8128000" cy="189828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56839" y="2749955"/>
              <a:ext cx="8128000" cy="27720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547434" y="2628810"/>
              <a:ext cx="5689600" cy="553154"/>
            </a:xfrm>
            <a:custGeom>
              <a:avLst/>
              <a:gdLst>
                <a:gd name="connsiteX0" fmla="*/ 0 w 5689600"/>
                <a:gd name="connsiteY0" fmla="*/ 54121 h 324720"/>
                <a:gd name="connsiteX1" fmla="*/ 54121 w 5689600"/>
                <a:gd name="connsiteY1" fmla="*/ 0 h 324720"/>
                <a:gd name="connsiteX2" fmla="*/ 5635479 w 5689600"/>
                <a:gd name="connsiteY2" fmla="*/ 0 h 324720"/>
                <a:gd name="connsiteX3" fmla="*/ 5689600 w 5689600"/>
                <a:gd name="connsiteY3" fmla="*/ 54121 h 324720"/>
                <a:gd name="connsiteX4" fmla="*/ 5689600 w 5689600"/>
                <a:gd name="connsiteY4" fmla="*/ 270599 h 324720"/>
                <a:gd name="connsiteX5" fmla="*/ 5635479 w 5689600"/>
                <a:gd name="connsiteY5" fmla="*/ 324720 h 324720"/>
                <a:gd name="connsiteX6" fmla="*/ 54121 w 5689600"/>
                <a:gd name="connsiteY6" fmla="*/ 324720 h 324720"/>
                <a:gd name="connsiteX7" fmla="*/ 0 w 5689600"/>
                <a:gd name="connsiteY7" fmla="*/ 270599 h 324720"/>
                <a:gd name="connsiteX8" fmla="*/ 0 w 5689600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5635479" y="0"/>
                  </a:lnTo>
                  <a:cubicBezTo>
                    <a:pt x="5665369" y="0"/>
                    <a:pt x="5689600" y="24231"/>
                    <a:pt x="5689600" y="54121"/>
                  </a:cubicBezTo>
                  <a:lnTo>
                    <a:pt x="5689600" y="270599"/>
                  </a:lnTo>
                  <a:cubicBezTo>
                    <a:pt x="5689600" y="300489"/>
                    <a:pt x="5665369" y="324720"/>
                    <a:pt x="5635479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905" tIns="15852" rIns="230905" bIns="15852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Помощь администрации в организации рабочего процесса; 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6839" y="3248915"/>
              <a:ext cx="8128000" cy="27720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1387708" y="3268583"/>
              <a:ext cx="5689600" cy="510053"/>
            </a:xfrm>
            <a:custGeom>
              <a:avLst/>
              <a:gdLst>
                <a:gd name="connsiteX0" fmla="*/ 0 w 5689600"/>
                <a:gd name="connsiteY0" fmla="*/ 54121 h 324720"/>
                <a:gd name="connsiteX1" fmla="*/ 54121 w 5689600"/>
                <a:gd name="connsiteY1" fmla="*/ 0 h 324720"/>
                <a:gd name="connsiteX2" fmla="*/ 5635479 w 5689600"/>
                <a:gd name="connsiteY2" fmla="*/ 0 h 324720"/>
                <a:gd name="connsiteX3" fmla="*/ 5689600 w 5689600"/>
                <a:gd name="connsiteY3" fmla="*/ 54121 h 324720"/>
                <a:gd name="connsiteX4" fmla="*/ 5689600 w 5689600"/>
                <a:gd name="connsiteY4" fmla="*/ 270599 h 324720"/>
                <a:gd name="connsiteX5" fmla="*/ 5635479 w 5689600"/>
                <a:gd name="connsiteY5" fmla="*/ 324720 h 324720"/>
                <a:gd name="connsiteX6" fmla="*/ 54121 w 5689600"/>
                <a:gd name="connsiteY6" fmla="*/ 324720 h 324720"/>
                <a:gd name="connsiteX7" fmla="*/ 0 w 5689600"/>
                <a:gd name="connsiteY7" fmla="*/ 270599 h 324720"/>
                <a:gd name="connsiteX8" fmla="*/ 0 w 5689600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5635479" y="0"/>
                  </a:lnTo>
                  <a:cubicBezTo>
                    <a:pt x="5665369" y="0"/>
                    <a:pt x="5689600" y="24231"/>
                    <a:pt x="5689600" y="54121"/>
                  </a:cubicBezTo>
                  <a:lnTo>
                    <a:pt x="5689600" y="270599"/>
                  </a:lnTo>
                  <a:cubicBezTo>
                    <a:pt x="5689600" y="300489"/>
                    <a:pt x="5665369" y="324720"/>
                    <a:pt x="5635479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905" tIns="15852" rIns="230905" bIns="15852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Поддержка коллектива в новых начинаниях молодого специалиста;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6839" y="3747875"/>
              <a:ext cx="8128000" cy="27720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539677" y="3922565"/>
              <a:ext cx="5689600" cy="604529"/>
            </a:xfrm>
            <a:custGeom>
              <a:avLst/>
              <a:gdLst>
                <a:gd name="connsiteX0" fmla="*/ 0 w 5689600"/>
                <a:gd name="connsiteY0" fmla="*/ 54121 h 324720"/>
                <a:gd name="connsiteX1" fmla="*/ 54121 w 5689600"/>
                <a:gd name="connsiteY1" fmla="*/ 0 h 324720"/>
                <a:gd name="connsiteX2" fmla="*/ 5635479 w 5689600"/>
                <a:gd name="connsiteY2" fmla="*/ 0 h 324720"/>
                <a:gd name="connsiteX3" fmla="*/ 5689600 w 5689600"/>
                <a:gd name="connsiteY3" fmla="*/ 54121 h 324720"/>
                <a:gd name="connsiteX4" fmla="*/ 5689600 w 5689600"/>
                <a:gd name="connsiteY4" fmla="*/ 270599 h 324720"/>
                <a:gd name="connsiteX5" fmla="*/ 5635479 w 5689600"/>
                <a:gd name="connsiteY5" fmla="*/ 324720 h 324720"/>
                <a:gd name="connsiteX6" fmla="*/ 54121 w 5689600"/>
                <a:gd name="connsiteY6" fmla="*/ 324720 h 324720"/>
                <a:gd name="connsiteX7" fmla="*/ 0 w 5689600"/>
                <a:gd name="connsiteY7" fmla="*/ 270599 h 324720"/>
                <a:gd name="connsiteX8" fmla="*/ 0 w 5689600"/>
                <a:gd name="connsiteY8" fmla="*/ 54121 h 32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32472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5635479" y="0"/>
                  </a:lnTo>
                  <a:cubicBezTo>
                    <a:pt x="5665369" y="0"/>
                    <a:pt x="5689600" y="24231"/>
                    <a:pt x="5689600" y="54121"/>
                  </a:cubicBezTo>
                  <a:lnTo>
                    <a:pt x="5689600" y="270599"/>
                  </a:lnTo>
                  <a:cubicBezTo>
                    <a:pt x="5689600" y="300489"/>
                    <a:pt x="5665369" y="324720"/>
                    <a:pt x="5635479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905" tIns="15852" rIns="230905" bIns="15852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Перспективы в развития образования, возможности для самосовершенствования 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" descr="https://sun9-30.userapi.com/c857124/v857124994/2b5d0/8CecSE0np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203" cy="14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340" y="142101"/>
            <a:ext cx="10515600" cy="111798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наставником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7266" y="1582647"/>
            <a:ext cx="11563815" cy="50292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работе молодого специалиста важна взаимопомощь с наставником, для этого необходимо: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43802778"/>
              </p:ext>
            </p:extLst>
          </p:nvPr>
        </p:nvGraphicFramePr>
        <p:xfrm>
          <a:off x="836340" y="1182029"/>
          <a:ext cx="106048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sun9-30.userapi.com/c857124/v857124994/2b5d0/8CecSE0npO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18850" cy="13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668" y="264765"/>
            <a:ext cx="10515600" cy="10510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наставника с молодым специалистом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385" y="1416206"/>
            <a:ext cx="11452303" cy="4995746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молодой специалист усваивает как необходимо реализовать правильный и простроенный процесс проведения занятий, находит подход к детям, понимает как именно необходимо на разных возрастах организовать урок.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понимать, что знания, полученные на базе университета недостаточны для работы. Поэтому необходимо самосовершенствоваться, а также уметь вовремя спросить совета у наставника в трудные моменты своей педагогической деятельности. </a:t>
            </a:r>
          </a:p>
        </p:txBody>
      </p:sp>
      <p:pic>
        <p:nvPicPr>
          <p:cNvPr id="4" name="Picture 2" descr="https://sun9-30.userapi.com/c857124/v857124994/2b5d0/8CecSE0np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81482" cy="112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308" y="487789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наставника с молодым специалистом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7629" y="1572322"/>
            <a:ext cx="11396546" cy="5073805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наставник даёт возможность выбрать верный путь для успешной работы и карьерного роста;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Молодому специалисту необходимо адаптироваться на новом, мало известном ему месте работы;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даёт азы, а молодой специалист уже решает для себя как именно реализовать свои знания на практике.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30.userapi.com/c857124/v857124994/2b5d0/8CecSE0np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1893" cy="13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8.userapi.com/c852024/v852024454/9e14a/TzSifN60xj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" y="2476499"/>
            <a:ext cx="51054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1533990/eeda7d46-8429-4a99-b6b7-8065aa17fce3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72" y="0"/>
            <a:ext cx="5296828" cy="52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2111" y="1355752"/>
            <a:ext cx="39942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ибо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За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Внимание </a:t>
            </a:r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2" descr="https://sun9-30.userapi.com/c857124/v857124994/2b5d0/8CecSE0np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927" cy="122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58</TotalTime>
  <Words>275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Monotype Corsiva</vt:lpstr>
      <vt:lpstr>Times New Roman</vt:lpstr>
      <vt:lpstr>Tw Cen MT</vt:lpstr>
      <vt:lpstr>Капля</vt:lpstr>
      <vt:lpstr>Конкурс «лучшие практики наставничества» в номинации «в начале пути»</vt:lpstr>
      <vt:lpstr>Молодой специалист это: </vt:lpstr>
      <vt:lpstr>Наставник это: </vt:lpstr>
      <vt:lpstr>Взаимодействие с наставником</vt:lpstr>
      <vt:lpstr>Взаимодействие с наставником</vt:lpstr>
      <vt:lpstr>Взаимодействие наставника с молодым специалистом</vt:lpstr>
      <vt:lpstr>Взаимодействие наставника с молодым специалистом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«лучшие практики наставничества» в номинации «Опыт поколений»</dc:title>
  <dc:creator>Пользователь Windows</dc:creator>
  <cp:lastModifiedBy>Пользователь Windows</cp:lastModifiedBy>
  <cp:revision>8</cp:revision>
  <dcterms:created xsi:type="dcterms:W3CDTF">2020-09-02T11:52:45Z</dcterms:created>
  <dcterms:modified xsi:type="dcterms:W3CDTF">2020-09-02T13:38:58Z</dcterms:modified>
</cp:coreProperties>
</file>